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2" autoAdjust="0"/>
    <p:restoredTop sz="94660"/>
  </p:normalViewPr>
  <p:slideViewPr>
    <p:cSldViewPr snapToGrid="0">
      <p:cViewPr varScale="1">
        <p:scale>
          <a:sx n="68" d="100"/>
          <a:sy n="68" d="100"/>
        </p:scale>
        <p:origin x="24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99D441-B3D0-41D2-9EC9-BAC0A53CC0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4AAF229-B1AB-4FFE-BB18-AF055F3D5B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F41359-63A5-4456-9911-90C018F22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6496-2752-473A-8E76-7CA5220C5273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1F744A-E377-4B84-A3BD-9A659DE8DD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BE7615-F3B4-4284-9FA9-FD79928D1B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588C-DC30-4C72-BDEA-6C00ABA22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5640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54653C-646F-4E13-8819-59273917F2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281E4C8-1AD3-47FF-86CF-1DBE13C83D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202DAA8-5A1D-495F-AC19-2D2B9787B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6496-2752-473A-8E76-7CA5220C5273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1BACFE-B8A5-4181-A97F-5493CD976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FCA65BE-57AC-4261-BF4D-4A3D28458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588C-DC30-4C72-BDEA-6C00ABA22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2855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A104323C-D939-4226-B49B-888FF9C336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866DCA2-F41D-473F-BEB6-7708840B93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73F9782-113A-44D0-B88D-FBC3CA758B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6496-2752-473A-8E76-7CA5220C5273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58897F8-571F-4065-957E-05F258DD2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C40D61A-386D-4224-B3C7-51E6B98B7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588C-DC30-4C72-BDEA-6C00ABA22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077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C0AEF2-6D71-45AE-AA1A-2763CB0D6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8A20C4-F51D-42E4-A334-4866388A78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F24795-A700-4D82-BC70-09CA578153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6496-2752-473A-8E76-7CA5220C5273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4B58A0F-D055-4C7D-87AC-761E4E00D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61050E-2717-49D7-8387-4FF5165DE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588C-DC30-4C72-BDEA-6C00ABA22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154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8FC6C9-4570-4897-B60D-8204C7153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CD4362-985C-4C8E-AFE0-E2A3F2C95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2F8983-32A7-4FAC-BE83-34FFC598C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6496-2752-473A-8E76-7CA5220C5273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0106F9-BADB-47E1-808B-310A4FA86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6EFA8F8-6657-45AE-865F-9336DF6D3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588C-DC30-4C72-BDEA-6C00ABA22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8842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B08B05-C95C-4CBC-ADD5-67FFD6A2B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A30C7FB-24A0-4832-B58E-B008B65F77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2AAD04A1-60CE-45E2-8FFB-30650AB48D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61F73C1-D91A-48C0-B3F1-1883B0B9C8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6496-2752-473A-8E76-7CA5220C5273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D1E77C-7A59-4C12-9110-11D44F239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AF41648-3597-47D8-AA33-3CB925653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588C-DC30-4C72-BDEA-6C00ABA22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654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C0385BF-717D-4B29-B1E1-3ECC19A72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84D04D4-90A0-4362-9979-8634E3D5C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53EF3D4-2BE3-4012-A718-3A64750CAF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57395BE-DF87-4906-9202-B276D526F6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680D71-6AEE-43A0-901F-1C35DDE7C63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548D164-DE5F-4BA4-8890-BCAD60E7C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6496-2752-473A-8E76-7CA5220C5273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B6D41C93-E342-4F2A-AC80-880E9F732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4924F1A-0EDB-45FE-BD54-EE3ECFF46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588C-DC30-4C72-BDEA-6C00ABA22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4279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4C040A0-39C6-4441-BFF5-0DA26F40D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3C3AE61-15C0-426F-A88E-FF476C22DE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6496-2752-473A-8E76-7CA5220C5273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BA036ED-B5AF-437B-8D8C-E724683B3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C356C05A-4F88-4602-8639-527D71C5F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588C-DC30-4C72-BDEA-6C00ABA22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3528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4A59BE2-127C-4659-9F0D-E49B90E7C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6496-2752-473A-8E76-7CA5220C5273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4C4874F-814D-4699-9155-0C26C1876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1E9ABF6-57B0-42E1-A5DA-DC8C523D6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588C-DC30-4C72-BDEA-6C00ABA22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74652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CEA403-D354-4F9C-AF83-14C041528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9F5734C-96D7-4AA8-8165-730D8769AB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87C627-C30A-486D-94DB-F82C7E1138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76789F-FC43-486F-9D98-B3488207F3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6496-2752-473A-8E76-7CA5220C5273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2D142A3-6068-4954-903A-F586F1FA7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44AB79-4E1E-41BA-9D5B-2F4F80BCC0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588C-DC30-4C72-BDEA-6C00ABA22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96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55873D-0006-41A2-A665-020515ABD1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E8F4C903-E7D8-43C6-9790-11EFB9A8905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6807DD8-144C-485C-A8F9-964CCBF6B6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F6D347A-B731-4DAB-9D12-E1265EC86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36496-2752-473A-8E76-7CA5220C5273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7BB81B4-90A6-47A2-881C-35A50225E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44F335-E464-4910-B8E1-DC4C55BF7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94588C-DC30-4C72-BDEA-6C00ABA22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5817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67183AD3-B20B-4688-A741-FA98B2B1FB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74DECA-9F2F-4DC0-B2AF-3CA8D77A8A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AF0F4DC-0938-4C94-A2FF-3804EDAF63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36496-2752-473A-8E76-7CA5220C5273}" type="datetimeFigureOut">
              <a:rPr kumimoji="1" lang="ja-JP" altLang="en-US" smtClean="0"/>
              <a:t>2021/7/13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484C25-2B64-448A-980A-BAB65D81107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38FF4BE-9280-472A-A47E-3A07269BCC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94588C-DC30-4C72-BDEA-6C00ABA22D0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096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オブジェクト 3">
            <a:extLst>
              <a:ext uri="{FF2B5EF4-FFF2-40B4-BE49-F238E27FC236}">
                <a16:creationId xmlns:a16="http://schemas.microsoft.com/office/drawing/2014/main" id="{23B05EFC-4EC8-479D-868E-1F289F18A9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3753998"/>
              </p:ext>
            </p:extLst>
          </p:nvPr>
        </p:nvGraphicFramePr>
        <p:xfrm>
          <a:off x="1491722" y="2077155"/>
          <a:ext cx="7334423" cy="28899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パッケージャー シェル オブジェクト" showAsIcon="1" r:id="rId2" imgW="1116000" imgH="439560" progId="Package">
                  <p:embed/>
                </p:oleObj>
              </mc:Choice>
              <mc:Fallback>
                <p:oleObj name="パッケージャー シェル オブジェクト" showAsIcon="1" r:id="rId2" imgW="1116000" imgH="439560" progId="Package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91722" y="2077155"/>
                        <a:ext cx="7334423" cy="28899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927623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游ゴシック Light</vt:lpstr>
      <vt:lpstr>Arial</vt:lpstr>
      <vt:lpstr>Office テーマ</vt:lpstr>
      <vt:lpstr>パッケージ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姫島介護</dc:creator>
  <cp:lastModifiedBy>姫島介護</cp:lastModifiedBy>
  <cp:revision>1</cp:revision>
  <dcterms:created xsi:type="dcterms:W3CDTF">2021-07-13T05:59:57Z</dcterms:created>
  <dcterms:modified xsi:type="dcterms:W3CDTF">2021-07-13T06:00:09Z</dcterms:modified>
</cp:coreProperties>
</file>