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009900"/>
    <a:srgbClr val="0000FF"/>
    <a:srgbClr val="FF0066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2A4525A-1E6E-4FF0-892A-2BEE92740B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203FF76-A719-4B41-9603-7ACAF8E1F4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6BF8542-F1DA-4DF4-B18C-180D25154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40BFD-5E4E-4C9E-8593-B83AA8536285}" type="datetimeFigureOut">
              <a:rPr kumimoji="1" lang="ja-JP" altLang="en-US" smtClean="0"/>
              <a:t>2022/3/7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CFC64D7-1EEB-484B-9666-C9F407449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8C614EC-0DCC-470E-8ACB-E6875689D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2FCB-D700-4594-8148-B34D184409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1706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9EC89D-279F-4478-9A6F-72960B8C0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11DBD35-45B8-4FAE-9240-F6BC5EC0D7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E925EC8-C34E-465D-A0A8-46E497DBC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40BFD-5E4E-4C9E-8593-B83AA8536285}" type="datetimeFigureOut">
              <a:rPr kumimoji="1" lang="ja-JP" altLang="en-US" smtClean="0"/>
              <a:t>2022/3/7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4EFCD65-A59E-473A-B3A4-91B05FA2D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F779077-3987-4714-AF8E-204BE9BB9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2FCB-D700-4594-8148-B34D184409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5956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D554CB6-243D-4A3D-97F9-C838AB6208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79F0D91-BDA9-468C-80C6-F9F2DA1428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13FCD91-1C6F-4C85-94D2-97DC84FF4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40BFD-5E4E-4C9E-8593-B83AA8536285}" type="datetimeFigureOut">
              <a:rPr kumimoji="1" lang="ja-JP" altLang="en-US" smtClean="0"/>
              <a:t>2022/3/7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624F977-7304-457D-9356-176D05A3C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CFC0F0-8900-4210-97A0-E6A0F10CC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2FCB-D700-4594-8148-B34D184409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5357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4E75F0C-F8C9-4127-8A7F-420E49631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F8325B7-C67A-40BC-85E7-937FDDF560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13A4C85-1472-485B-AD82-94B5A2B9B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40BFD-5E4E-4C9E-8593-B83AA8536285}" type="datetimeFigureOut">
              <a:rPr kumimoji="1" lang="ja-JP" altLang="en-US" smtClean="0"/>
              <a:t>2022/3/7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8EA42-AE2C-48CC-B5D0-A2A219F51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4113AF1-0968-43FE-887D-09CF01AAA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2FCB-D700-4594-8148-B34D184409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020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A3F4C12-6E07-4ECF-B942-8415BBFB9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7F3D50E-7DDC-4263-8574-50F2EDC02E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F6ABBBB-28F7-4612-A6D9-6792C9C24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40BFD-5E4E-4C9E-8593-B83AA8536285}" type="datetimeFigureOut">
              <a:rPr kumimoji="1" lang="ja-JP" altLang="en-US" smtClean="0"/>
              <a:t>2022/3/7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B1ED5AD-EC09-4842-8F03-97F5E5542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0DF4377-8941-47C2-8CF9-6C26D410E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2FCB-D700-4594-8148-B34D184409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2526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4F9432-BA80-46FE-AD28-523A1F0813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E5DB66E-3B10-4519-A32D-6827115575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815E031-349A-4B92-8517-F035B5CA65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0511ADD-F87B-4A2E-BB46-B25E1DD38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40BFD-5E4E-4C9E-8593-B83AA8536285}" type="datetimeFigureOut">
              <a:rPr kumimoji="1" lang="ja-JP" altLang="en-US" smtClean="0"/>
              <a:t>2022/3/7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035D350-F186-4EAE-BBBA-C9F24654B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785578-7EBF-445E-A51D-5E8A47CE7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2FCB-D700-4594-8148-B34D184409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0636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F6A644-77FF-449B-A89E-EF85AE859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B3C6FC4-530F-42E9-A0B1-27FE9042F4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208C0F0-D5F2-4937-B30C-B6054769B2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76D48EA-045B-465B-8E34-BFB16D01BA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695A5B3-8C65-4DA4-A7B3-F73D5AF378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3E63324-887C-41A7-804F-4F4D3AE81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40BFD-5E4E-4C9E-8593-B83AA8536285}" type="datetimeFigureOut">
              <a:rPr kumimoji="1" lang="ja-JP" altLang="en-US" smtClean="0"/>
              <a:t>2022/3/7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CD393EB-FD10-477B-8D36-CB9C2D42C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695FC44-00F4-49F0-B96C-F7BCA47D1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2FCB-D700-4594-8148-B34D184409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1807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FFA21B-93F4-49FF-B416-E3647D483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E2EC2FE-E214-4855-A0F5-94EA06EE9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40BFD-5E4E-4C9E-8593-B83AA8536285}" type="datetimeFigureOut">
              <a:rPr kumimoji="1" lang="ja-JP" altLang="en-US" smtClean="0"/>
              <a:t>2022/3/7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D9A2333-2502-4672-9873-EB2E39B66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609E896-9784-4FD5-AC5A-CCFA2C919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2FCB-D700-4594-8148-B34D184409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5365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1FD5E33-12D5-4344-AB3C-8C090ED205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40BFD-5E4E-4C9E-8593-B83AA8536285}" type="datetimeFigureOut">
              <a:rPr kumimoji="1" lang="ja-JP" altLang="en-US" smtClean="0"/>
              <a:t>2022/3/7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C372964-9801-425C-92DF-09F30CEB0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BD7A74B-F7DB-49AC-B9DE-8D48516B5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2FCB-D700-4594-8148-B34D184409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0247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2F8903-D4C3-4E58-BEF3-90EC227800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54AE49B-F4F6-4526-B644-B11EE81A67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584C9E9-3D4C-453F-A66E-A8FD08B467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49A63E5-F67A-49EE-84D2-F5E067858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40BFD-5E4E-4C9E-8593-B83AA8536285}" type="datetimeFigureOut">
              <a:rPr kumimoji="1" lang="ja-JP" altLang="en-US" smtClean="0"/>
              <a:t>2022/3/7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DFF943A-F761-4D9F-83A6-71CE4C4BC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0DF86C1-F446-492D-A7F0-09256FF2B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2FCB-D700-4594-8148-B34D184409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1890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98B39D-4C80-4549-8876-97A00EDD5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A3CE920-AE60-438A-A638-2DD042851D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837D103-FB22-452A-B460-F7699CB909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26B5146-FA0D-45CC-B7B1-0FE799E2B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40BFD-5E4E-4C9E-8593-B83AA8536285}" type="datetimeFigureOut">
              <a:rPr kumimoji="1" lang="ja-JP" altLang="en-US" smtClean="0"/>
              <a:t>2022/3/7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0AD05EE-CCD5-45F4-A140-A27A66279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DA07E4B-76DA-46BE-99F2-B369364D9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2FCB-D700-4594-8148-B34D184409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2450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FEB2E99-F64D-48DF-9E4C-985F25E3A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D7DDA2A-3B34-4F52-93A1-C14F332C64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FFCDE87-71F7-436C-9B91-DA930231CA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940BFD-5E4E-4C9E-8593-B83AA8536285}" type="datetimeFigureOut">
              <a:rPr kumimoji="1" lang="ja-JP" altLang="en-US" smtClean="0"/>
              <a:t>2022/3/7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FD610DF-3F94-4F37-9147-D88F92B065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0909609-1A30-4A78-B47D-41FE4E83EF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C62FCB-D700-4594-8148-B34D184409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7633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2F38C7-F568-439A-AB14-D89A3FB1FD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2400" b="1" dirty="0">
                <a:solidFill>
                  <a:srgbClr val="FF6699"/>
                </a:solidFill>
              </a:rPr>
              <a:t>姫島デイサービスセンター　</a:t>
            </a:r>
            <a:r>
              <a:rPr kumimoji="1" lang="ja-JP" altLang="en-US" sz="2400" b="1" dirty="0">
                <a:solidFill>
                  <a:schemeClr val="accent1">
                    <a:lumMod val="75000"/>
                  </a:schemeClr>
                </a:solidFill>
              </a:rPr>
              <a:t>空き情報　</a:t>
            </a:r>
            <a:r>
              <a:rPr kumimoji="1" lang="ja-JP" altLang="en-US" sz="2400" b="1" dirty="0"/>
              <a:t>２０２</a:t>
            </a:r>
            <a:r>
              <a:rPr kumimoji="1" lang="en-US" altLang="ja-JP" sz="2400" b="1" dirty="0"/>
              <a:t>2</a:t>
            </a:r>
            <a:r>
              <a:rPr kumimoji="1" lang="ja-JP" altLang="en-US" sz="2400" b="1" dirty="0"/>
              <a:t>年</a:t>
            </a:r>
            <a:r>
              <a:rPr kumimoji="1" lang="en-US" altLang="ja-JP" sz="2400" b="1" dirty="0"/>
              <a:t>3</a:t>
            </a:r>
            <a:r>
              <a:rPr kumimoji="1" lang="ja-JP" altLang="en-US" sz="2400" b="1" dirty="0"/>
              <a:t>月</a:t>
            </a:r>
            <a:r>
              <a:rPr kumimoji="1" lang="en-US" altLang="ja-JP" sz="2400" b="1" dirty="0"/>
              <a:t>7</a:t>
            </a:r>
            <a:r>
              <a:rPr kumimoji="1" lang="ja-JP" altLang="en-US" sz="2400" b="1" dirty="0"/>
              <a:t>日現在</a:t>
            </a:r>
            <a:br>
              <a:rPr kumimoji="1" lang="en-US" altLang="ja-JP" sz="2400" b="1" dirty="0"/>
            </a:br>
            <a:r>
              <a:rPr kumimoji="1" lang="ja-JP" altLang="en-US" sz="2400" b="1" dirty="0"/>
              <a:t>　　　　　　　　　　　　　</a:t>
            </a:r>
            <a:br>
              <a:rPr kumimoji="1" lang="en-US" altLang="ja-JP" sz="2400" b="1" dirty="0"/>
            </a:br>
            <a:r>
              <a:rPr kumimoji="1" lang="ja-JP" altLang="en-US" sz="2400" b="1" dirty="0"/>
              <a:t>　　　　　　　　　　　　　空き　　　　　車いす送迎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C585DDC-D6F3-4DF9-8100-97ACCDFDDD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4888"/>
            <a:ext cx="10515600" cy="4504267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u"/>
            </a:pPr>
            <a:r>
              <a:rPr kumimoji="1" lang="ja-JP" altLang="en-US" dirty="0">
                <a:solidFill>
                  <a:srgbClr val="FF0066"/>
                </a:solidFill>
              </a:rPr>
              <a:t>月　</a:t>
            </a:r>
            <a:r>
              <a:rPr kumimoji="1" lang="ja-JP" altLang="en-US" dirty="0">
                <a:solidFill>
                  <a:schemeClr val="accent6">
                    <a:lumMod val="50000"/>
                  </a:schemeClr>
                </a:solidFill>
              </a:rPr>
              <a:t>　　　　　　　　◎　　　　　　〇　</a:t>
            </a:r>
            <a:endParaRPr kumimoji="1" lang="en-US" altLang="ja-JP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ja-JP" altLang="en-US" dirty="0">
                <a:solidFill>
                  <a:srgbClr val="0000FF"/>
                </a:solidFill>
              </a:rPr>
              <a:t>火　　　　　　　　　△　　　　　　△</a:t>
            </a:r>
            <a:endParaRPr lang="en-US" altLang="ja-JP" dirty="0">
              <a:solidFill>
                <a:srgbClr val="0000FF"/>
              </a:solidFill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kumimoji="1" lang="ja-JP" altLang="en-US" dirty="0">
                <a:solidFill>
                  <a:srgbClr val="009900"/>
                </a:solidFill>
              </a:rPr>
              <a:t>水　　　　　　　　　◎　　　　　　〇</a:t>
            </a:r>
            <a:endParaRPr kumimoji="1" lang="en-US" altLang="ja-JP" dirty="0">
              <a:solidFill>
                <a:srgbClr val="009900"/>
              </a:solidFill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kumimoji="1" lang="ja-JP" altLang="en-US" dirty="0">
                <a:solidFill>
                  <a:srgbClr val="FFFF00"/>
                </a:solidFill>
              </a:rPr>
              <a:t>木　　　　　　　　　△　　　　　　△</a:t>
            </a:r>
            <a:endParaRPr kumimoji="1" lang="en-US" altLang="ja-JP" dirty="0">
              <a:solidFill>
                <a:srgbClr val="FFFF00"/>
              </a:solidFill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ja-JP" altLang="en-US" dirty="0">
                <a:solidFill>
                  <a:srgbClr val="CC3300"/>
                </a:solidFill>
              </a:rPr>
              <a:t>金　　　　　　　　　◎　　　　　　〇</a:t>
            </a:r>
            <a:endParaRPr lang="en-US" altLang="ja-JP" dirty="0">
              <a:solidFill>
                <a:srgbClr val="CC3300"/>
              </a:solidFill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ja-JP" altLang="en-US" dirty="0">
                <a:solidFill>
                  <a:srgbClr val="FF0000"/>
                </a:solidFill>
              </a:rPr>
              <a:t>土　　　　　　　　　◎　　　　　　◎　　　　　　　</a:t>
            </a:r>
            <a:endParaRPr lang="en-US" altLang="ja-JP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ja-JP" altLang="en-US" dirty="0">
                <a:solidFill>
                  <a:srgbClr val="00B0F0"/>
                </a:solidFill>
              </a:rPr>
              <a:t>日　　　　　　　　　◎　　　　　　◎</a:t>
            </a:r>
            <a:endParaRPr lang="en-US" altLang="ja-JP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kumimoji="1" lang="ja-JP" altLang="en-US" dirty="0">
                <a:solidFill>
                  <a:schemeClr val="accent6">
                    <a:lumMod val="50000"/>
                  </a:schemeClr>
                </a:solidFill>
              </a:rPr>
              <a:t>　</a:t>
            </a:r>
            <a:endParaRPr kumimoji="1" lang="en-US" altLang="ja-JP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accent6">
                    <a:lumMod val="50000"/>
                  </a:schemeClr>
                </a:solidFill>
              </a:rPr>
              <a:t>◎</a:t>
            </a:r>
            <a:r>
              <a:rPr lang="en-US" altLang="ja-JP" dirty="0">
                <a:solidFill>
                  <a:schemeClr val="accent6">
                    <a:lumMod val="50000"/>
                  </a:schemeClr>
                </a:solidFill>
              </a:rPr>
              <a:t>…</a:t>
            </a:r>
            <a:r>
              <a:rPr lang="ja-JP" altLang="en-US" dirty="0">
                <a:solidFill>
                  <a:schemeClr val="accent6">
                    <a:lumMod val="50000"/>
                  </a:schemeClr>
                </a:solidFill>
              </a:rPr>
              <a:t>大募集　〇</a:t>
            </a:r>
            <a:r>
              <a:rPr lang="en-US" altLang="ja-JP" dirty="0">
                <a:solidFill>
                  <a:schemeClr val="accent6">
                    <a:lumMod val="50000"/>
                  </a:schemeClr>
                </a:solidFill>
              </a:rPr>
              <a:t>…</a:t>
            </a:r>
            <a:r>
              <a:rPr lang="ja-JP" altLang="en-US" dirty="0">
                <a:solidFill>
                  <a:schemeClr val="accent6">
                    <a:lumMod val="50000"/>
                  </a:schemeClr>
                </a:solidFill>
              </a:rPr>
              <a:t>２～</a:t>
            </a:r>
            <a:r>
              <a:rPr lang="en-US" altLang="ja-JP" dirty="0">
                <a:solidFill>
                  <a:schemeClr val="accent6">
                    <a:lumMod val="50000"/>
                  </a:schemeClr>
                </a:solidFill>
              </a:rPr>
              <a:t>3</a:t>
            </a:r>
            <a:r>
              <a:rPr lang="ja-JP" altLang="en-US" dirty="0">
                <a:solidFill>
                  <a:schemeClr val="accent6">
                    <a:lumMod val="50000"/>
                  </a:schemeClr>
                </a:solidFill>
              </a:rPr>
              <a:t>名の空きあり　△</a:t>
            </a:r>
            <a:r>
              <a:rPr lang="en-US" altLang="ja-JP" dirty="0">
                <a:solidFill>
                  <a:schemeClr val="accent6">
                    <a:lumMod val="50000"/>
                  </a:schemeClr>
                </a:solidFill>
              </a:rPr>
              <a:t>…</a:t>
            </a:r>
            <a:r>
              <a:rPr lang="ja-JP" altLang="en-US" dirty="0">
                <a:solidFill>
                  <a:schemeClr val="accent6">
                    <a:lumMod val="50000"/>
                  </a:schemeClr>
                </a:solidFill>
              </a:rPr>
              <a:t>要相談</a:t>
            </a:r>
            <a:endParaRPr lang="en-US" altLang="ja-JP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accent6">
                    <a:lumMod val="50000"/>
                  </a:schemeClr>
                </a:solidFill>
              </a:rPr>
              <a:t>お問い合わせ　☎　</a:t>
            </a:r>
            <a:r>
              <a:rPr lang="en-US" altLang="ja-JP" dirty="0">
                <a:solidFill>
                  <a:schemeClr val="accent6">
                    <a:lumMod val="50000"/>
                  </a:schemeClr>
                </a:solidFill>
              </a:rPr>
              <a:t>0475-80-2100</a:t>
            </a:r>
            <a:r>
              <a:rPr lang="ja-JP" altLang="en-US" dirty="0">
                <a:solidFill>
                  <a:schemeClr val="accent6">
                    <a:lumMod val="50000"/>
                  </a:schemeClr>
                </a:solidFill>
              </a:rPr>
              <a:t>　所長　堀内</a:t>
            </a:r>
            <a:endParaRPr lang="en-US" altLang="ja-JP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endParaRPr kumimoji="1" lang="ja-JP" alt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558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61</Words>
  <Application>Microsoft Office PowerPoint</Application>
  <PresentationFormat>ワイド画面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游ゴシック Light</vt:lpstr>
      <vt:lpstr>Arial</vt:lpstr>
      <vt:lpstr>Wingdings</vt:lpstr>
      <vt:lpstr>Office テーマ</vt:lpstr>
      <vt:lpstr>姫島デイサービスセンター　空き情報　２０２2年3月7日現在 　　　　　　　　　　　　　 　　　　　　　　　　　　　空き　　　　　車いす送迎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姫島デイサービスセンター　空き情報　２０２１年１０月１日現在 　　　　　　　　　　　　　 　　　　　　　　　　　　　空き　　　　　車いす送迎</dc:title>
  <dc:creator>姫島介護</dc:creator>
  <cp:lastModifiedBy>姫島介護</cp:lastModifiedBy>
  <cp:revision>7</cp:revision>
  <dcterms:created xsi:type="dcterms:W3CDTF">2021-10-01T06:15:00Z</dcterms:created>
  <dcterms:modified xsi:type="dcterms:W3CDTF">2022-03-07T04:14:35Z</dcterms:modified>
</cp:coreProperties>
</file>