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9900"/>
    <a:srgbClr val="0000FF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4525A-1E6E-4FF0-892A-2BEE92740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03FF76-A719-4B41-9603-7ACAF8E1F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BF8542-F1DA-4DF4-B18C-180D2515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C64D7-1EEB-484B-9666-C9F40744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614EC-0DCC-470E-8ACB-E6875689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0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9EC89D-279F-4478-9A6F-72960B8C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1DBD35-45B8-4FAE-9240-F6BC5EC0D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25EC8-C34E-465D-A0A8-46E497DB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EFCD65-A59E-473A-B3A4-91B05FA2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779077-3987-4714-AF8E-204BE9BB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95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D554CB6-243D-4A3D-97F9-C838AB620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9F0D91-BDA9-468C-80C6-F9F2DA142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3FCD91-1C6F-4C85-94D2-97DC84FF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24F977-7304-457D-9356-176D05A3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CFC0F0-8900-4210-97A0-E6A0F10C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35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75F0C-F8C9-4127-8A7F-420E4963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8325B7-C67A-40BC-85E7-937FDDF56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3A4C85-1472-485B-AD82-94B5A2B9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8EA42-AE2C-48CC-B5D0-A2A219F5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113AF1-0968-43FE-887D-09CF01AA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02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F4C12-6E07-4ECF-B942-8415BBFB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F3D50E-7DDC-4263-8574-50F2EDC02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ABBBB-28F7-4612-A6D9-6792C9C2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1ED5AD-EC09-4842-8F03-97F5E5542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F4377-8941-47C2-8CF9-6C26D410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5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4F9432-BA80-46FE-AD28-523A1F08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5DB66E-3B10-4519-A32D-682711557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15E031-349A-4B92-8517-F035B5CA6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511ADD-F87B-4A2E-BB46-B25E1DD3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35D350-F186-4EAE-BBBA-C9F24654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785578-7EBF-445E-A51D-5E8A47CE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3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6A644-77FF-449B-A89E-EF85AE85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3C6FC4-530F-42E9-A0B1-27FE9042F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08C0F0-D5F2-4937-B30C-B6054769B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6D48EA-045B-465B-8E34-BFB16D01B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95A5B3-8C65-4DA4-A7B3-F73D5AF37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E63324-887C-41A7-804F-4F4D3AE81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CD393EB-FD10-477B-8D36-CB9C2D42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95FC44-00F4-49F0-B96C-F7BCA47D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8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FA21B-93F4-49FF-B416-E3647D48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2EC2FE-E214-4855-A0F5-94EA06EE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9A2333-2502-4672-9873-EB2E39B6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09E896-9784-4FD5-AC5A-CCFA2C91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36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FD5E33-12D5-4344-AB3C-8C090ED2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372964-9801-425C-92DF-09F30CEB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D7A74B-F7DB-49AC-B9DE-8D48516B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2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8903-D4C3-4E58-BEF3-90EC22780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4AE49B-F4F6-4526-B644-B11EE81A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84C9E9-3D4C-453F-A66E-A8FD08B46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9A63E5-F67A-49EE-84D2-F5E06785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FF943A-F761-4D9F-83A6-71CE4C4B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DF86C1-F446-492D-A7F0-09256FF2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89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8B39D-4C80-4549-8876-97A00EDD5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3CE920-AE60-438A-A638-2DD042851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37D103-FB22-452A-B460-F7699CB90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6B5146-FA0D-45CC-B7B1-0FE799E2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AD05EE-CCD5-45F4-A140-A27A6627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A07E4B-76DA-46BE-99F2-B369364D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5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EB2E99-F64D-48DF-9E4C-985F25E3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7DDA2A-3B34-4F52-93A1-C14F332C6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CDE87-71F7-436C-9B91-DA930231C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0BFD-5E4E-4C9E-8593-B83AA8536285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D610DF-3F94-4F37-9147-D88F92B06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909609-1A30-4A78-B47D-41FE4E83E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2FCB-D700-4594-8148-B34D18440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63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2F38C7-F568-439A-AB14-D89A3FB1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b="1" dirty="0">
                <a:solidFill>
                  <a:srgbClr val="FF6699"/>
                </a:solidFill>
              </a:rPr>
              <a:t>姫島デイサービスセンター　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空き情報　</a:t>
            </a:r>
            <a:r>
              <a:rPr kumimoji="1" lang="ja-JP" altLang="en-US" sz="2400" b="1" dirty="0"/>
              <a:t>２０２</a:t>
            </a:r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年</a:t>
            </a:r>
            <a:r>
              <a:rPr kumimoji="1" lang="en-US" altLang="ja-JP" sz="2400" b="1" dirty="0"/>
              <a:t>3</a:t>
            </a:r>
            <a:r>
              <a:rPr kumimoji="1" lang="ja-JP" altLang="en-US" sz="2400" b="1" dirty="0"/>
              <a:t>月</a:t>
            </a:r>
            <a:r>
              <a:rPr kumimoji="1" lang="en-US" altLang="ja-JP" sz="2400" b="1" dirty="0"/>
              <a:t>7</a:t>
            </a:r>
            <a:r>
              <a:rPr kumimoji="1" lang="ja-JP" altLang="en-US" sz="2400" b="1" dirty="0"/>
              <a:t>日現在</a:t>
            </a:r>
            <a:br>
              <a:rPr kumimoji="1" lang="en-US" altLang="ja-JP" sz="2400" b="1" dirty="0"/>
            </a:br>
            <a:r>
              <a:rPr kumimoji="1" lang="ja-JP" altLang="en-US" sz="2400" b="1" dirty="0"/>
              <a:t>　　　　　　　　　　　　　</a:t>
            </a:r>
            <a:br>
              <a:rPr kumimoji="1" lang="en-US" altLang="ja-JP" sz="2400" b="1" dirty="0"/>
            </a:br>
            <a:r>
              <a:rPr kumimoji="1" lang="ja-JP" altLang="en-US" sz="2400" b="1" dirty="0"/>
              <a:t>　　　　　　　　　　　　　空き　　　　　車いす送迎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585DDC-D6F3-4DF9-8100-97ACCDFDD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888"/>
            <a:ext cx="10515600" cy="450426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FF0066"/>
                </a:solidFill>
              </a:rPr>
              <a:t>月　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</a:rPr>
              <a:t>　　　　　　　　◎　　　　　　〇　</a:t>
            </a:r>
            <a:endParaRPr kumimoji="1"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>
                <a:solidFill>
                  <a:srgbClr val="0000FF"/>
                </a:solidFill>
              </a:rPr>
              <a:t>火　　　　　　　　　△　　　　　　△</a:t>
            </a:r>
            <a:endParaRPr lang="en-US" altLang="ja-JP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009900"/>
                </a:solidFill>
              </a:rPr>
              <a:t>水　　　　　　　　　◎　　　　　　〇</a:t>
            </a:r>
            <a:endParaRPr kumimoji="1" lang="en-US" altLang="ja-JP" dirty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dirty="0">
                <a:solidFill>
                  <a:srgbClr val="FFFF00"/>
                </a:solidFill>
              </a:rPr>
              <a:t>木　　　　　　　　　△　　　　　　△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>
                <a:solidFill>
                  <a:srgbClr val="CC3300"/>
                </a:solidFill>
              </a:rPr>
              <a:t>金　　　　　　　　　◎　　　　　　〇</a:t>
            </a:r>
            <a:endParaRPr lang="en-US" altLang="ja-JP" dirty="0">
              <a:solidFill>
                <a:srgbClr val="CC33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>
                <a:solidFill>
                  <a:srgbClr val="FF0000"/>
                </a:solidFill>
              </a:rPr>
              <a:t>土　　　　　　　　　◎　　　　　　◎　　　　　　　</a:t>
            </a:r>
            <a:endParaRPr lang="en-US" altLang="ja-JP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>
                <a:solidFill>
                  <a:srgbClr val="00B0F0"/>
                </a:solidFill>
              </a:rPr>
              <a:t>日　　　　　　　　　◎　　　　　　◎</a:t>
            </a:r>
            <a:endParaRPr lang="en-US" altLang="ja-JP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endParaRPr kumimoji="1"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◎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…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大募集　〇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…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２～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名の空きあり　△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…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要相談</a:t>
            </a:r>
            <a:endParaRPr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お問い合わせ　☎　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0475-80-2100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　所長　堀内</a:t>
            </a:r>
            <a:endParaRPr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8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61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Wingdings</vt:lpstr>
      <vt:lpstr>Office テーマ</vt:lpstr>
      <vt:lpstr>姫島デイサービスセンター　空き情報　２０２2年3月7日現在 　　　　　　　　　　　　　 　　　　　　　　　　　　　空き　　　　　車いす送迎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姫島デイサービスセンター　空き情報　２０２１年１０月１日現在 　　　　　　　　　　　　　 　　　　　　　　　　　　　空き　　　　　車いす送迎</dc:title>
  <dc:creator>姫島介護</dc:creator>
  <cp:lastModifiedBy>姫島介護</cp:lastModifiedBy>
  <cp:revision>7</cp:revision>
  <dcterms:created xsi:type="dcterms:W3CDTF">2021-10-01T06:15:00Z</dcterms:created>
  <dcterms:modified xsi:type="dcterms:W3CDTF">2022-03-07T04:14:35Z</dcterms:modified>
</cp:coreProperties>
</file>