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8" r:id="rId2"/>
  </p:sldIdLst>
  <p:sldSz cx="10691813" cy="7559675"/>
  <p:notesSz cx="6807200" cy="99393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358" y="5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6913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17537" y="4037718"/>
            <a:ext cx="4940295" cy="382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882" tIns="83882" rIns="83882" bIns="8388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3f5c7c78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835025" y="638175"/>
            <a:ext cx="4506913" cy="3187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3f5c7c78e_0_2:notes"/>
          <p:cNvSpPr txBox="1">
            <a:spLocks noGrp="1"/>
          </p:cNvSpPr>
          <p:nvPr>
            <p:ph type="body" idx="1"/>
          </p:nvPr>
        </p:nvSpPr>
        <p:spPr>
          <a:xfrm>
            <a:off x="617537" y="4037718"/>
            <a:ext cx="4940295" cy="3825206"/>
          </a:xfrm>
          <a:prstGeom prst="rect">
            <a:avLst/>
          </a:prstGeom>
        </p:spPr>
        <p:txBody>
          <a:bodyPr spcFirstLastPara="1" wrap="square" lIns="83882" tIns="83882" rIns="83882" bIns="8388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7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29800" cy="217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29800" cy="18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4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/>
        </p:nvSpPr>
        <p:spPr>
          <a:xfrm>
            <a:off x="118725" y="0"/>
            <a:ext cx="104232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/>
              <a:t>交通規制看板設置図</a:t>
            </a:r>
            <a:endParaRPr sz="1800"/>
          </a:p>
        </p:txBody>
      </p:sp>
      <p:sp>
        <p:nvSpPr>
          <p:cNvPr id="78" name="Google Shape;78;p15"/>
          <p:cNvSpPr txBox="1"/>
          <p:nvPr/>
        </p:nvSpPr>
        <p:spPr>
          <a:xfrm>
            <a:off x="4305300" y="353775"/>
            <a:ext cx="20385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2400"/>
              <a:t>交通規制時間</a:t>
            </a:r>
            <a:endParaRPr sz="2400"/>
          </a:p>
        </p:txBody>
      </p:sp>
      <p:sp>
        <p:nvSpPr>
          <p:cNvPr id="83" name="Google Shape;83;p15"/>
          <p:cNvSpPr/>
          <p:nvPr/>
        </p:nvSpPr>
        <p:spPr>
          <a:xfrm>
            <a:off x="714375" y="1053262"/>
            <a:ext cx="609600" cy="5142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5"/>
          <p:cNvSpPr txBox="1"/>
          <p:nvPr/>
        </p:nvSpPr>
        <p:spPr>
          <a:xfrm>
            <a:off x="2154263" y="1005087"/>
            <a:ext cx="685025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800" dirty="0"/>
              <a:t>交通規制時間は１５</a:t>
            </a:r>
            <a:r>
              <a:rPr lang="ja" sz="2800" dirty="0"/>
              <a:t>時～</a:t>
            </a:r>
            <a:r>
              <a:rPr lang="ja-JP" altLang="en-US" sz="2800" dirty="0"/>
              <a:t>１８</a:t>
            </a:r>
            <a:r>
              <a:rPr lang="ja" sz="2800" dirty="0"/>
              <a:t>時</a:t>
            </a:r>
            <a:endParaRPr sz="2800" dirty="0"/>
          </a:p>
        </p:txBody>
      </p:sp>
      <p:sp>
        <p:nvSpPr>
          <p:cNvPr id="85" name="Google Shape;85;p15"/>
          <p:cNvSpPr/>
          <p:nvPr/>
        </p:nvSpPr>
        <p:spPr>
          <a:xfrm>
            <a:off x="9524850" y="1039425"/>
            <a:ext cx="609600" cy="51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932" y="1858725"/>
            <a:ext cx="9620137" cy="53964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/>
          <p:nvPr/>
        </p:nvSpPr>
        <p:spPr>
          <a:xfrm>
            <a:off x="3086100" y="7135425"/>
            <a:ext cx="72225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" sz="1800" b="1">
                <a:highlight>
                  <a:srgbClr val="CCCCCC"/>
                </a:highlight>
              </a:rPr>
              <a:t>☆</a:t>
            </a:r>
            <a:r>
              <a:rPr lang="ja" b="1">
                <a:highlight>
                  <a:srgbClr val="CCCCCC"/>
                </a:highlight>
              </a:rPr>
              <a:t>＝規制予告看板のほか、当日は交通規制標識（千葉中央警察署より借用）を設置する</a:t>
            </a:r>
            <a:endParaRPr b="1">
              <a:highlight>
                <a:srgbClr val="CCCCCC"/>
              </a:highlight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D818B18C-DE73-6BF4-ED28-E67C69DFE7D0}"/>
              </a:ext>
            </a:extLst>
          </p:cNvPr>
          <p:cNvSpPr/>
          <p:nvPr/>
        </p:nvSpPr>
        <p:spPr>
          <a:xfrm>
            <a:off x="6209553" y="4386729"/>
            <a:ext cx="128271" cy="14343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EA574DC-41E1-C719-6CC2-FE89BE6D9004}"/>
              </a:ext>
            </a:extLst>
          </p:cNvPr>
          <p:cNvSpPr/>
          <p:nvPr/>
        </p:nvSpPr>
        <p:spPr>
          <a:xfrm>
            <a:off x="5856937" y="4363710"/>
            <a:ext cx="838583" cy="2000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ja-JP" sz="7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69</a:t>
            </a:r>
            <a:endParaRPr lang="ja-JP" altLang="en-US" sz="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吹き出し: 角を丸めた四角形 4">
            <a:extLst>
              <a:ext uri="{FF2B5EF4-FFF2-40B4-BE49-F238E27FC236}">
                <a16:creationId xmlns:a16="http://schemas.microsoft.com/office/drawing/2014/main" id="{E720DBE6-9494-FAC5-37DA-DC88F4C109DE}"/>
              </a:ext>
            </a:extLst>
          </p:cNvPr>
          <p:cNvSpPr/>
          <p:nvPr/>
        </p:nvSpPr>
        <p:spPr>
          <a:xfrm>
            <a:off x="7709908" y="610875"/>
            <a:ext cx="2404263" cy="2403521"/>
          </a:xfrm>
          <a:prstGeom prst="wedgeRoundRectCallout">
            <a:avLst>
              <a:gd name="adj1" fmla="val -49357"/>
              <a:gd name="adj2" fmla="val 9210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11/26</a:t>
            </a:r>
            <a:r>
              <a:rPr kumimoji="1" lang="ja-JP" altLang="en-US" sz="1600" dirty="0">
                <a:solidFill>
                  <a:schemeClr val="tx1"/>
                </a:solidFill>
              </a:rPr>
              <a:t>（土）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午後</a:t>
            </a:r>
            <a:r>
              <a:rPr kumimoji="1" lang="en-US" altLang="ja-JP" sz="1600" dirty="0">
                <a:solidFill>
                  <a:schemeClr val="tx1"/>
                </a:solidFill>
              </a:rPr>
              <a:t>3</a:t>
            </a:r>
            <a:r>
              <a:rPr kumimoji="1" lang="ja-JP" altLang="en-US" sz="1600" dirty="0">
                <a:solidFill>
                  <a:schemeClr val="tx1"/>
                </a:solidFill>
              </a:rPr>
              <a:t>時</a:t>
            </a:r>
            <a:r>
              <a:rPr kumimoji="1" lang="en-US" altLang="ja-JP" sz="1600" dirty="0">
                <a:solidFill>
                  <a:schemeClr val="tx1"/>
                </a:solidFill>
              </a:rPr>
              <a:t>00</a:t>
            </a:r>
            <a:r>
              <a:rPr kumimoji="1" lang="ja-JP" altLang="en-US" sz="1600" dirty="0">
                <a:solidFill>
                  <a:schemeClr val="tx1"/>
                </a:solidFill>
              </a:rPr>
              <a:t>分から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午後</a:t>
            </a:r>
            <a:r>
              <a:rPr kumimoji="1" lang="en-US" altLang="ja-JP" sz="1600" dirty="0">
                <a:solidFill>
                  <a:schemeClr val="tx1"/>
                </a:solidFill>
              </a:rPr>
              <a:t>6</a:t>
            </a:r>
            <a:r>
              <a:rPr kumimoji="1" lang="ja-JP" altLang="en-US" sz="1600" dirty="0">
                <a:solidFill>
                  <a:schemeClr val="tx1"/>
                </a:solidFill>
              </a:rPr>
              <a:t>時</a:t>
            </a:r>
            <a:r>
              <a:rPr kumimoji="1" lang="en-US" altLang="ja-JP" sz="1600" dirty="0">
                <a:solidFill>
                  <a:schemeClr val="tx1"/>
                </a:solidFill>
              </a:rPr>
              <a:t>00</a:t>
            </a:r>
            <a:r>
              <a:rPr kumimoji="1" lang="ja-JP" altLang="en-US" sz="1600" dirty="0">
                <a:solidFill>
                  <a:schemeClr val="tx1"/>
                </a:solidFill>
              </a:rPr>
              <a:t>分まで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きぼーる駐車場の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dirty="0">
                <a:solidFill>
                  <a:schemeClr val="tx1"/>
                </a:solidFill>
              </a:rPr>
              <a:t>入庫が出来ません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1600" dirty="0">
                <a:solidFill>
                  <a:schemeClr val="tx1"/>
                </a:solidFill>
              </a:rPr>
              <a:t>※</a:t>
            </a:r>
            <a:r>
              <a:rPr kumimoji="1" lang="ja-JP" altLang="en-US" sz="1600" dirty="0">
                <a:solidFill>
                  <a:schemeClr val="tx1"/>
                </a:solidFill>
              </a:rPr>
              <a:t>出庫は可能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68</Words>
  <Application>Microsoft Office PowerPoint</Application>
  <PresentationFormat>ユーザー設定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SYokoyama</dc:creator>
  <cp:lastModifiedBy>事務所PC</cp:lastModifiedBy>
  <cp:revision>37</cp:revision>
  <cp:lastPrinted>2022-10-13T05:27:25Z</cp:lastPrinted>
  <dcterms:modified xsi:type="dcterms:W3CDTF">2022-11-18T02:27:17Z</dcterms:modified>
</cp:coreProperties>
</file>